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193B"/>
    <a:srgbClr val="2733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410281-41A9-4663-871B-3D933613FB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EE8F768-CDEA-4B76-AC7B-20788C2418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0206D4B-0C5F-4BEF-8735-804248209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CACB-B7AD-4DCF-A7E6-E4FD31AC4519}" type="datetimeFigureOut">
              <a:rPr lang="de-DE" smtClean="0"/>
              <a:t>18.04.2023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36681F6-2999-4D4A-87CB-B4A983470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38D360-7AF5-412E-A320-4591CCC2F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723-4754-4138-AC14-4297571AD9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252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095669-93DA-4D46-BC2F-E0743B667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E5ECCEA-0385-42C9-908A-CC91AB032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C02C98-137A-4F4A-B77B-81D9ED703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CACB-B7AD-4DCF-A7E6-E4FD31AC4519}" type="datetimeFigureOut">
              <a:rPr lang="de-DE" smtClean="0"/>
              <a:t>18.04.2023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D5EECA-CDA5-4B41-8E4E-0840E3460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E9C1B30-81DC-43BA-8FE3-3580E7191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723-4754-4138-AC14-4297571AD9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8290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E85BDD-B321-47EF-BB1C-998E53FFA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9AC667-627A-4295-B8B8-561FC392C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95C20A7-50C0-4D86-9043-A9DDD8D12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CACB-B7AD-4DCF-A7E6-E4FD31AC4519}" type="datetimeFigureOut">
              <a:rPr lang="de-DE" smtClean="0"/>
              <a:t>18.04.2023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4A50B3C-9678-4794-9EC6-8492800C1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67C2B0-C4DB-4C75-A8F1-606836091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723-4754-4138-AC14-4297571AD9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2898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E46B15-7F1D-4745-9E05-ABC6D004E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2FA395-4EC0-4629-A051-8A75345E65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D1F5320-2378-4B5D-B378-9C78B7A7A4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C453F31-6B51-40F8-A07E-17980E5C7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CACB-B7AD-4DCF-A7E6-E4FD31AC4519}" type="datetimeFigureOut">
              <a:rPr lang="de-DE" smtClean="0"/>
              <a:t>18.04.2023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9A12C88-FD89-414F-A53D-858F7C11F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7D3B99C-C9FF-4D7C-A510-25AC4CA52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723-4754-4138-AC14-4297571AD9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9627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51D3D7-9C7B-468C-B994-70FB9951D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85AEDD1-EEC8-4804-8AEF-DAEABF3957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8A70F99-11F7-4128-AB97-354E2A188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F064E56-223E-4899-BBBA-D65ADD537C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08FD50D-F25E-48DC-8366-EDE25F7AC6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46DC755-7D79-4A62-8ABA-2295C860C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CACB-B7AD-4DCF-A7E6-E4FD31AC4519}" type="datetimeFigureOut">
              <a:rPr lang="de-DE" smtClean="0"/>
              <a:t>18.04.2023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1C478B7-D7F3-4658-96B6-F18949F4E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63910C1-7453-4B22-BE38-1A84F3648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723-4754-4138-AC14-4297571AD9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5932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65A132-3D3B-410E-8827-93560388F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A83E715-FCEB-42BB-A4D5-4993A1370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CACB-B7AD-4DCF-A7E6-E4FD31AC4519}" type="datetimeFigureOut">
              <a:rPr lang="de-DE" smtClean="0"/>
              <a:t>18.04.2023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C06F623-8243-4BA8-A480-F51758CCC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DE24DA2-240D-48A3-A0C0-EBEC302A0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723-4754-4138-AC14-4297571AD9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6314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334436-897B-4B09-AC76-EE04A1E07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CACB-B7AD-4DCF-A7E6-E4FD31AC4519}" type="datetimeFigureOut">
              <a:rPr lang="de-DE" smtClean="0"/>
              <a:t>18.04.2023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CFB4AB5-20B5-4628-A3FE-FB8B49690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8F44E24-F47F-4AF9-AAD4-EC14E90D9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723-4754-4138-AC14-4297571AD9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1070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14B86C-EE01-411E-961A-DA0C5E61E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301536C-9C4A-4052-8C72-72EFFE36C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06BE845-9F97-48C1-850F-E1BC190E4A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855EB20-5A68-43F3-8219-390681B00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CACB-B7AD-4DCF-A7E6-E4FD31AC4519}" type="datetimeFigureOut">
              <a:rPr lang="de-DE" smtClean="0"/>
              <a:t>18.04.2023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58AE25F-1F99-4DE2-8246-046DFE9CA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14B3807-B686-4E8F-A457-39671CFFC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723-4754-4138-AC14-4297571AD9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7772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4F66A3-8916-4D80-A856-A5241FA72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B9E42ED-0779-46D1-BA54-F305F0DBB8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C9A1DBC-D74E-48A9-AB14-391DCC0A9C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D9F4E89-A9B5-454B-AE10-C5DB80D37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CACB-B7AD-4DCF-A7E6-E4FD31AC4519}" type="datetimeFigureOut">
              <a:rPr lang="de-DE" smtClean="0"/>
              <a:t>18.04.2023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5A6353C-B6B3-49C0-BA81-389A61B46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CA0DB19-42DB-4280-8A39-F7D7CBC11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723-4754-4138-AC14-4297571AD9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2698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C72683-42B8-45AA-A6D0-2444D089A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5F20FDA-47F5-4C90-BC49-607733D045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968892A-463C-492D-B81E-46EEDFCE6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CACB-B7AD-4DCF-A7E6-E4FD31AC4519}" type="datetimeFigureOut">
              <a:rPr lang="de-DE" smtClean="0"/>
              <a:t>18.04.2023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D941B8-F860-41B6-B12A-5ACDCFC3A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F1E16A6-5FDA-403A-B1AE-1A63C097E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723-4754-4138-AC14-4297571AD9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243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91E138CF-4635-496C-97C8-C6FD97300A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96401AB-8468-422B-800B-656D4F28B2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63FABA-FC66-4FAD-9B13-C7E89824F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CACB-B7AD-4DCF-A7E6-E4FD31AC4519}" type="datetimeFigureOut">
              <a:rPr lang="de-DE" smtClean="0"/>
              <a:t>18.04.2023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5ED5DA0-5C1C-47A0-BDB7-314EE2E99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961DAE-CAF5-4547-9F61-DCC821825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8C723-4754-4138-AC14-4297571AD9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6822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0714E82-C720-4CA9-B441-3FD7E6302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F6CE60A-E1BB-44FE-8911-ECB7993D5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B7B400B-48CC-4FF8-92BC-4EE379E128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CACB-B7AD-4DCF-A7E6-E4FD31AC4519}" type="datetimeFigureOut">
              <a:rPr lang="de-DE" smtClean="0"/>
              <a:t>18.04.2023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74A500-3589-47E6-9D00-2D6586B729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04F96CD-F3F7-411C-87CA-7760A2BF15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8C723-4754-4138-AC14-4297571AD9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9186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33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B3038D99-978B-48ED-8293-C208BCD29794}"/>
              </a:ext>
            </a:extLst>
          </p:cNvPr>
          <p:cNvSpPr/>
          <p:nvPr/>
        </p:nvSpPr>
        <p:spPr>
          <a:xfrm>
            <a:off x="471054" y="369455"/>
            <a:ext cx="11249891" cy="6114472"/>
          </a:xfrm>
          <a:prstGeom prst="rect">
            <a:avLst/>
          </a:prstGeom>
          <a:noFill/>
          <a:ln w="76200">
            <a:solidFill>
              <a:srgbClr val="0519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1F0EA69-B827-43C0-8DE4-3965C455EE29}"/>
              </a:ext>
            </a:extLst>
          </p:cNvPr>
          <p:cNvSpPr txBox="1"/>
          <p:nvPr/>
        </p:nvSpPr>
        <p:spPr>
          <a:xfrm>
            <a:off x="0" y="779919"/>
            <a:ext cx="1154369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b="1" dirty="0">
              <a:solidFill>
                <a:schemeClr val="bg1"/>
              </a:solidFill>
            </a:endParaRPr>
          </a:p>
          <a:p>
            <a:pPr algn="ctr"/>
            <a:r>
              <a:rPr lang="en-US" sz="4800" b="1" dirty="0">
                <a:solidFill>
                  <a:schemeClr val="bg1"/>
                </a:solidFill>
              </a:rPr>
              <a:t>Lecture: 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</a:rPr>
              <a:t>The 2024 US Presidential Election -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</a:rPr>
              <a:t> What to expect over the next 18 months?</a:t>
            </a:r>
          </a:p>
          <a:p>
            <a:pPr algn="ctr"/>
            <a:endParaRPr lang="en-US" sz="4000" b="1" i="1" dirty="0">
              <a:solidFill>
                <a:schemeClr val="bg1"/>
              </a:solidFill>
            </a:endParaRPr>
          </a:p>
          <a:p>
            <a:pPr algn="ctr"/>
            <a:r>
              <a:rPr lang="en-US" sz="4000" b="1" i="1" dirty="0">
                <a:solidFill>
                  <a:schemeClr val="bg1"/>
                </a:solidFill>
              </a:rPr>
              <a:t>31.05.23</a:t>
            </a:r>
            <a:r>
              <a:rPr lang="en-US" sz="4000" b="1" i="1">
                <a:solidFill>
                  <a:schemeClr val="bg1"/>
                </a:solidFill>
              </a:rPr>
              <a:t>, 11.30 am -1.00 pm (</a:t>
            </a:r>
            <a:r>
              <a:rPr lang="en-US" sz="4000" b="1" i="1" dirty="0">
                <a:solidFill>
                  <a:schemeClr val="bg1"/>
                </a:solidFill>
              </a:rPr>
              <a:t>GMT+2)</a:t>
            </a:r>
          </a:p>
          <a:p>
            <a:pPr algn="ctr"/>
            <a:endParaRPr lang="en-US" sz="40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892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B3038D99-978B-48ED-8293-C208BCD29794}"/>
              </a:ext>
            </a:extLst>
          </p:cNvPr>
          <p:cNvSpPr/>
          <p:nvPr/>
        </p:nvSpPr>
        <p:spPr>
          <a:xfrm>
            <a:off x="471054" y="369455"/>
            <a:ext cx="11249891" cy="6114472"/>
          </a:xfrm>
          <a:prstGeom prst="rect">
            <a:avLst/>
          </a:prstGeom>
          <a:noFill/>
          <a:ln w="76200">
            <a:solidFill>
              <a:srgbClr val="0519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1F0EA69-B827-43C0-8DE4-3965C455EE29}"/>
              </a:ext>
            </a:extLst>
          </p:cNvPr>
          <p:cNvSpPr txBox="1"/>
          <p:nvPr/>
        </p:nvSpPr>
        <p:spPr>
          <a:xfrm>
            <a:off x="324149" y="1882553"/>
            <a:ext cx="1154369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Call </a:t>
            </a:r>
            <a:r>
              <a:rPr lang="de-DE" sz="8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8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8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</a:t>
            </a:r>
            <a:endParaRPr lang="de-DE" sz="8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“The 2022 Geneva Challenge-The Challenges of Poverty Reduction”</a:t>
            </a:r>
          </a:p>
          <a:p>
            <a:pPr algn="ctr"/>
            <a:r>
              <a:rPr lang="en-US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Registration Deadline: 20 April 2022</a:t>
            </a:r>
          </a:p>
          <a:p>
            <a:pPr algn="ctr"/>
            <a:r>
              <a:rPr lang="en-US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Submission Deadline: 13 July 2022 </a:t>
            </a:r>
            <a:endParaRPr lang="de-DE" sz="32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93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B3038D99-978B-48ED-8293-C208BCD29794}"/>
              </a:ext>
            </a:extLst>
          </p:cNvPr>
          <p:cNvSpPr/>
          <p:nvPr/>
        </p:nvSpPr>
        <p:spPr>
          <a:xfrm>
            <a:off x="471054" y="369455"/>
            <a:ext cx="11249891" cy="6114472"/>
          </a:xfrm>
          <a:prstGeom prst="rect">
            <a:avLst/>
          </a:prstGeom>
          <a:noFill/>
          <a:ln w="76200">
            <a:solidFill>
              <a:srgbClr val="0519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1F0EA69-B827-43C0-8DE4-3965C455EE29}"/>
              </a:ext>
            </a:extLst>
          </p:cNvPr>
          <p:cNvSpPr txBox="1"/>
          <p:nvPr/>
        </p:nvSpPr>
        <p:spPr>
          <a:xfrm>
            <a:off x="324149" y="1882553"/>
            <a:ext cx="1154369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Call </a:t>
            </a:r>
            <a:r>
              <a:rPr lang="de-DE" sz="8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8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8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</a:t>
            </a:r>
            <a:endParaRPr lang="de-DE" sz="8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“The 2022 Geneva Challenge-The Challenges of Poverty Reduction”</a:t>
            </a:r>
          </a:p>
          <a:p>
            <a:pPr algn="ctr"/>
            <a:r>
              <a:rPr lang="en-US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Registration Deadline: 20 April 2022</a:t>
            </a:r>
          </a:p>
          <a:p>
            <a:pPr algn="ctr"/>
            <a:r>
              <a:rPr lang="en-US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Submission Deadline: 13 July 2022 </a:t>
            </a:r>
            <a:endParaRPr lang="de-DE" sz="32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082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A8AF32-FA45-4E38-A84A-DF7D54635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7898EFA-82B3-4878-AD4E-CCE535377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9934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Breitbild</PresentationFormat>
  <Paragraphs>14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Bregman, Lara</dc:creator>
  <cp:lastModifiedBy>Konstanze Klemm</cp:lastModifiedBy>
  <cp:revision>18</cp:revision>
  <dcterms:created xsi:type="dcterms:W3CDTF">2022-01-11T10:19:56Z</dcterms:created>
  <dcterms:modified xsi:type="dcterms:W3CDTF">2023-04-18T09:19:37Z</dcterms:modified>
</cp:coreProperties>
</file>